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99" r:id="rId59"/>
    <p:sldId id="400" r:id="rId60"/>
    <p:sldId id="403" r:id="rId61"/>
    <p:sldId id="401" r:id="rId62"/>
    <p:sldId id="380" r:id="rId63"/>
    <p:sldId id="387" r:id="rId64"/>
    <p:sldId id="388" r:id="rId65"/>
    <p:sldId id="390" r:id="rId66"/>
    <p:sldId id="389" r:id="rId67"/>
    <p:sldId id="366" r:id="rId68"/>
    <p:sldId id="404" r:id="rId69"/>
    <p:sldId id="405" r:id="rId70"/>
    <p:sldId id="406" r:id="rId71"/>
    <p:sldId id="407" r:id="rId72"/>
    <p:sldId id="408" r:id="rId73"/>
    <p:sldId id="409" r:id="rId74"/>
    <p:sldId id="381" r:id="rId75"/>
    <p:sldId id="312" r:id="rId76"/>
  </p:sldIdLst>
  <p:sldSz cx="9144000" cy="5143500" type="screen16x9"/>
  <p:notesSz cx="6858000" cy="9144000"/>
  <p:embeddedFontLst>
    <p:embeddedFont>
      <p:font typeface="Roboto Mono" charset="0"/>
      <p:regular r:id="rId78"/>
      <p:bold r:id="rId79"/>
      <p:italic r:id="rId80"/>
      <p:boldItalic r:id="rId81"/>
    </p:embeddedFont>
    <p:embeddedFont>
      <p:font typeface="隶书" pitchFamily="49" charset="-122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ormpp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purecpp.org" TargetMode="External"/><Relationship Id="rId4" Type="http://schemas.openxmlformats.org/officeDocument/2006/relationships/hyperlink" Target="mailto:qicosmos@163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4689" y="3202130"/>
            <a:ext cx="1252539" cy="12525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715491"/>
            <a:ext cx="6196424" cy="17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</a:t>
            </a:r>
            <a:r>
              <a:rPr lang="zh-CN" altLang="en-US" sz="1800" dirty="0" smtClean="0">
                <a:solidFill>
                  <a:srgbClr val="FFFFFF"/>
                </a:solidFill>
              </a:rPr>
              <a:t>公民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模版</a:t>
            </a:r>
            <a:r>
              <a:rPr lang="zh-CN" altLang="en-US" sz="1800" dirty="0" smtClean="0">
                <a:solidFill>
                  <a:srgbClr val="FFFFFF"/>
                </a:solidFill>
              </a:rPr>
              <a:t>元编程概念上是函数式编程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没有特化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C++98: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1408633" y="4184291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ORM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smtClean="0">
                <a:solidFill>
                  <a:srgbClr val="FFFFFF"/>
                </a:solidFill>
              </a:rPr>
              <a:t>: </a:t>
            </a:r>
            <a:r>
              <a:rPr lang="en-US" altLang="zh-CN" sz="1800" dirty="0" smtClean="0">
                <a:solidFill>
                  <a:srgbClr val="FFFFFF"/>
                </a:solidFill>
              </a:rPr>
              <a:t>https://</a:t>
            </a:r>
            <a:r>
              <a:rPr lang="en-US" altLang="zh-CN" sz="1800" dirty="0" smtClean="0">
                <a:solidFill>
                  <a:srgbClr val="FFFFFF"/>
                </a:solidFill>
              </a:rPr>
              <a:t>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(ret </a:t>
            </a:r>
            <a:r>
              <a:rPr lang="en-US" altLang="zh-CN" sz="1100" dirty="0" smtClean="0"/>
              <a:t>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3" y="1273426"/>
            <a:ext cx="5721000" cy="87402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12380" y="2416426"/>
            <a:ext cx="5721000" cy="15875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server(8080, 4);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 d;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::add, &amp;d);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b</a:t>
            </a:r>
            <a:r>
              <a:rPr lang="en-US" altLang="zh-CN" sz="1100" dirty="0" smtClean="0"/>
              <a:t>", add);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c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) {});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d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s)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402367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同一个接口可以注册任意类型函数（</a:t>
            </a:r>
            <a:r>
              <a:rPr lang="en-US" altLang="zh-CN" sz="1800" dirty="0" smtClean="0">
                <a:solidFill>
                  <a:srgbClr val="FFFFFF"/>
                </a:solidFill>
              </a:rPr>
              <a:t>callable</a:t>
            </a:r>
            <a:r>
              <a:rPr lang="zh-CN" altLang="en-US" sz="1800" dirty="0" smtClean="0">
                <a:solidFill>
                  <a:srgbClr val="FFFFFF"/>
                </a:solidFill>
              </a:rPr>
              <a:t>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类型擦除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2" y="2667007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508906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 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3590751" y="33874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2715491" y="1593282"/>
            <a:ext cx="128154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4092312" y="151732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擦除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0040" y="331148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还原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Google Shape;72;p15"/>
          <p:cNvSpPr txBox="1">
            <a:spLocks/>
          </p:cNvSpPr>
          <p:nvPr/>
        </p:nvSpPr>
        <p:spPr>
          <a:xfrm>
            <a:off x="346343" y="439081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https://github.com/qicosmos/rest_rpc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Play game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8073" y="1163782"/>
            <a:ext cx="5811981" cy="10737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 res)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err="1" smtClean="0"/>
              <a:t>res.render_string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ok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&lt;GET&gt;("/a", 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2049" name="Picture 1" descr="C:\Users\Administrator\Documents\Tencent Files\383121719\Image\C2C\48A4C29A478F2D358CC16BB6AE20F10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2393523"/>
            <a:ext cx="3851563" cy="216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83327" y="1184567"/>
            <a:ext cx="5999018" cy="21335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</a:p>
          <a:p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/b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POST, HEAD&gt;("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/c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/d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/e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/f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56509" y="1184566"/>
            <a:ext cx="5791199" cy="21197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http_method</a:t>
            </a:r>
            <a:r>
              <a:rPr lang="en-US" altLang="zh-CN" sz="1100" dirty="0" smtClean="0"/>
              <a:t>... Is,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set_http_handler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string_view</a:t>
            </a:r>
            <a:r>
              <a:rPr lang="en-US" altLang="zh-CN" sz="1100" dirty="0" smtClean="0"/>
              <a:t> name,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f,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has_type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enable_cache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&gt;,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decay_t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&gt;...&gt;&gt;::value)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filter&lt;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&gt;&gt;(std::forward&lt;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         std::apply(f, std::move(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http_router_.register_handler</a:t>
            </a:r>
            <a:r>
              <a:rPr lang="en-US" altLang="zh-CN" sz="1100" dirty="0" smtClean="0"/>
              <a:t>&lt;Is...&gt;(name,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&gt;(f), 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42654" y="3491345"/>
            <a:ext cx="5811981" cy="9213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...&gt;&gt; :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disjunction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&gt;...&gt; 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260713" y="1572496"/>
            <a:ext cx="325339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3244387" y="1898077"/>
            <a:ext cx="345428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94163" y="1191490"/>
            <a:ext cx="5791199" cy="293023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&lt;&gt;();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&amp;&amp;,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&amp;&amp;x,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tuple_cat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(std::forward&lt;X&gt;(x)),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3082637" y="2389913"/>
            <a:ext cx="2902527" cy="387923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u="sng" dirty="0" smtClean="0">
                <a:solidFill>
                  <a:schemeClr val="accent5"/>
                </a:solidFill>
                <a:hlinkClick r:id="rId4"/>
              </a:rPr>
              <a:t>qicosmos@163.com</a:t>
            </a:r>
            <a:r>
              <a:rPr lang="en-GB" sz="2400" dirty="0" smtClean="0"/>
              <a:t>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5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21711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accent5"/>
                </a:solidFill>
              </a:rPr>
              <a:t>Newer is Better!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20834" y="3125921"/>
            <a:ext cx="1252539" cy="12525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C++98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5260</TotalTime>
  <Words>4444</Words>
  <PresentationFormat>全屏显示(16:9)</PresentationFormat>
  <Paragraphs>932</Paragraphs>
  <Slides>75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接口泛化与统一</vt:lpstr>
      <vt:lpstr>接口泛化与统一</vt:lpstr>
      <vt:lpstr>接口泛化与统一</vt:lpstr>
      <vt:lpstr>接口泛化与统一</vt:lpstr>
      <vt:lpstr>幻灯片 62</vt:lpstr>
      <vt:lpstr>消除重复（宏）</vt:lpstr>
      <vt:lpstr>消除重复（宏）</vt:lpstr>
      <vt:lpstr>消除重复（宏）</vt:lpstr>
      <vt:lpstr>消除重复（宏）</vt:lpstr>
      <vt:lpstr>幻灯片 67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幻灯片 74</vt:lpstr>
      <vt:lpstr>Thank you!  Code: https://github.com/qicosmos qicosmos@163.com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396</cp:revision>
  <dcterms:modified xsi:type="dcterms:W3CDTF">2018-12-19T14:34:04Z</dcterms:modified>
</cp:coreProperties>
</file>